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ПЕЧЕНЬ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ПОДЖЕЛУДОЧНАЯ ЖЕЛЕЗА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8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54. ПЕЧЕНЬ СВИНЬИ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Dell\Desktop\16082013_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424"/>
            <a:ext cx="9144000" cy="618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5508104" y="1556792"/>
            <a:ext cx="1152128" cy="4536504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60232" y="3526265"/>
            <a:ext cx="118132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Долька печени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844824"/>
            <a:ext cx="1728192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Центральная вена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27784" y="2491155"/>
            <a:ext cx="1944216" cy="86583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56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16082013_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411760" y="3645024"/>
            <a:ext cx="72008" cy="136815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3851920" y="3429000"/>
            <a:ext cx="396044" cy="158417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3" idx="0"/>
          </p:cNvCxnSpPr>
          <p:nvPr/>
        </p:nvCxnSpPr>
        <p:spPr>
          <a:xfrm flipH="1" flipV="1">
            <a:off x="6732240" y="3645024"/>
            <a:ext cx="216024" cy="169131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9692" y="5013176"/>
            <a:ext cx="12241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Артерия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5013176"/>
            <a:ext cx="136815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Желчный проток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5336341"/>
            <a:ext cx="1440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908720"/>
            <a:ext cx="16201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Гепатоциты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799692" y="1278052"/>
            <a:ext cx="2556284" cy="85480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799692" y="476672"/>
            <a:ext cx="1224136" cy="43204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7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56. ПОДЖЕЛУДОЧНАЯ ЖЕЛЕЗА КРЫСЫ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Dell\Desktop\15082013_2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r="17606" b="13217"/>
          <a:stretch/>
        </p:blipFill>
        <p:spPr bwMode="auto">
          <a:xfrm>
            <a:off x="0" y="980728"/>
            <a:ext cx="9144000" cy="58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6156176" y="1340768"/>
            <a:ext cx="936104" cy="216024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08304" y="2132856"/>
            <a:ext cx="100811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Долька железы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9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15082013_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4788024" y="4653136"/>
            <a:ext cx="2016224" cy="10801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48264" y="5445224"/>
            <a:ext cx="1656184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Островок </a:t>
            </a:r>
            <a:r>
              <a:rPr lang="ru-RU" b="1" dirty="0" err="1">
                <a:solidFill>
                  <a:schemeClr val="bg1"/>
                </a:solidFill>
              </a:rPr>
              <a:t>Л</a:t>
            </a:r>
            <a:r>
              <a:rPr lang="ru-RU" b="1" dirty="0" err="1" smtClean="0">
                <a:solidFill>
                  <a:schemeClr val="bg1"/>
                </a:solidFill>
              </a:rPr>
              <a:t>аргенганса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7236296" y="1124744"/>
            <a:ext cx="216024" cy="20162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5148064" y="1124744"/>
            <a:ext cx="2304256" cy="20162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8264" y="3140968"/>
            <a:ext cx="16561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Ацинусы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23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ПЕЧЕНЬ ПОДЖЕЛУДОЧНАЯ ЖЕЛЕЗА</vt:lpstr>
      <vt:lpstr>ПРЕПАРАТ № 54. ПЕЧЕНЬ СВИНЬИ</vt:lpstr>
      <vt:lpstr>Презентация PowerPoint</vt:lpstr>
      <vt:lpstr>ПРЕПАРАТ № 56. ПОДЖЕЛУДОЧНАЯ ЖЕЛЕЗА КРЫСЫ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ПЕЧЕНЬ ПОДЖЕЛУДОЧНАЯ ЖЕЛЕЗА</dc:title>
  <dc:creator>Dell</dc:creator>
  <cp:lastModifiedBy>Dell</cp:lastModifiedBy>
  <cp:revision>7</cp:revision>
  <dcterms:created xsi:type="dcterms:W3CDTF">2014-04-14T06:35:15Z</dcterms:created>
  <dcterms:modified xsi:type="dcterms:W3CDTF">2021-04-13T19:38:56Z</dcterms:modified>
</cp:coreProperties>
</file>